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8" d="100"/>
          <a:sy n="98" d="100"/>
        </p:scale>
        <p:origin x="-66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E1498-3CC3-412E-9A6B-4AD78F63206F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E7612-A084-48AF-9003-9AE3CEE5F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731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E1498-3CC3-412E-9A6B-4AD78F63206F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E7612-A084-48AF-9003-9AE3CEE5F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016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E1498-3CC3-412E-9A6B-4AD78F63206F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E7612-A084-48AF-9003-9AE3CEE5F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849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E1498-3CC3-412E-9A6B-4AD78F63206F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E7612-A084-48AF-9003-9AE3CEE5F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443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E1498-3CC3-412E-9A6B-4AD78F63206F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E7612-A084-48AF-9003-9AE3CEE5F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509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E1498-3CC3-412E-9A6B-4AD78F63206F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E7612-A084-48AF-9003-9AE3CEE5F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950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E1498-3CC3-412E-9A6B-4AD78F63206F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E7612-A084-48AF-9003-9AE3CEE5F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931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E1498-3CC3-412E-9A6B-4AD78F63206F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E7612-A084-48AF-9003-9AE3CEE5F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552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E1498-3CC3-412E-9A6B-4AD78F63206F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E7612-A084-48AF-9003-9AE3CEE5F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473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E1498-3CC3-412E-9A6B-4AD78F63206F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E7612-A084-48AF-9003-9AE3CEE5F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113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E1498-3CC3-412E-9A6B-4AD78F63206F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E7612-A084-48AF-9003-9AE3CEE5F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683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E1498-3CC3-412E-9A6B-4AD78F63206F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E7612-A084-48AF-9003-9AE3CEE5F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528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Eucharist and Social Justice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Twitter Mass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52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686800" cy="6172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@</a:t>
            </a:r>
            <a:r>
              <a:rPr lang="en-US" dirty="0" err="1" smtClean="0"/>
              <a:t>sourceandsummit</a:t>
            </a:r>
            <a:r>
              <a:rPr lang="en-US" dirty="0" smtClean="0"/>
              <a:t> – In the name of the Father, the Son and the Holy Spirit. #1sundayofadvent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@</a:t>
            </a:r>
            <a:r>
              <a:rPr lang="en-US" dirty="0" err="1" smtClean="0"/>
              <a:t>sourceandsummit</a:t>
            </a:r>
            <a:r>
              <a:rPr lang="en-US" dirty="0" smtClean="0"/>
              <a:t> – Kyrie Eleison, Christe Eleison, Kyrie Eleison. #</a:t>
            </a:r>
            <a:r>
              <a:rPr lang="en-US" dirty="0" err="1" smtClean="0"/>
              <a:t>dontforgettogotoconfession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@</a:t>
            </a:r>
            <a:r>
              <a:rPr lang="en-US" dirty="0" err="1"/>
              <a:t>iproclaim</a:t>
            </a:r>
            <a:r>
              <a:rPr lang="en-US" dirty="0"/>
              <a:t> – 1</a:t>
            </a:r>
            <a:r>
              <a:rPr lang="en-US" baseline="30000" dirty="0"/>
              <a:t>st</a:t>
            </a:r>
            <a:r>
              <a:rPr lang="en-US" dirty="0"/>
              <a:t> Reading @Gen 9:8-15, Psalm 25, 2</a:t>
            </a:r>
            <a:r>
              <a:rPr lang="en-US" baseline="30000" dirty="0"/>
              <a:t>nd</a:t>
            </a:r>
            <a:r>
              <a:rPr lang="en-US" dirty="0"/>
              <a:t> Reading @1 Peter 3:18-22. #</a:t>
            </a:r>
            <a:r>
              <a:rPr lang="en-US" dirty="0" err="1" smtClean="0"/>
              <a:t>Lookitup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@</a:t>
            </a:r>
            <a:r>
              <a:rPr lang="en-US" dirty="0" err="1"/>
              <a:t>sourceandsummit</a:t>
            </a:r>
            <a:r>
              <a:rPr lang="en-US" dirty="0"/>
              <a:t> – Gospel @Mark 1:12-15. </a:t>
            </a:r>
            <a:r>
              <a:rPr lang="en-US" dirty="0" smtClean="0"/>
              <a:t>Advent= </a:t>
            </a:r>
            <a:r>
              <a:rPr lang="en-US" dirty="0" smtClean="0"/>
              <a:t>anticipate and repent. </a:t>
            </a:r>
            <a:r>
              <a:rPr lang="en-US" dirty="0" smtClean="0"/>
              <a:t>#</a:t>
            </a:r>
            <a:r>
              <a:rPr lang="en-US" dirty="0" err="1" smtClean="0"/>
              <a:t>returningtoGod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068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4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A6968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3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A6968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2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A6968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A6968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24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@</a:t>
            </a:r>
            <a:r>
              <a:rPr lang="en-US" dirty="0" err="1"/>
              <a:t>pleasesing</a:t>
            </a:r>
            <a:r>
              <a:rPr lang="en-US" dirty="0"/>
              <a:t> – as we sing Remembrance by </a:t>
            </a:r>
            <a:r>
              <a:rPr lang="en-US" dirty="0" err="1"/>
              <a:t>mattmaherband</a:t>
            </a:r>
            <a:r>
              <a:rPr lang="en-US" dirty="0"/>
              <a:t> tithe using PayPal account #</a:t>
            </a:r>
            <a:r>
              <a:rPr lang="en-US" dirty="0" err="1" smtClean="0"/>
              <a:t>dontbestingy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@</a:t>
            </a:r>
            <a:r>
              <a:rPr lang="en-US" dirty="0" err="1"/>
              <a:t>sourceandsummit</a:t>
            </a:r>
            <a:r>
              <a:rPr lang="en-US" dirty="0"/>
              <a:t> – Bread taken, blessed, broken and shared. This is Jesus #</a:t>
            </a:r>
            <a:r>
              <a:rPr lang="en-US" dirty="0" err="1"/>
              <a:t>realpresence</a:t>
            </a:r>
            <a:r>
              <a:rPr lang="en-US" dirty="0"/>
              <a:t> #amen</a:t>
            </a:r>
          </a:p>
          <a:p>
            <a:pPr marL="0" indent="0">
              <a:buNone/>
            </a:pPr>
            <a:r>
              <a:rPr lang="en-US" dirty="0"/>
              <a:t>@</a:t>
            </a:r>
            <a:r>
              <a:rPr lang="en-US" dirty="0" err="1"/>
              <a:t>iproclaim</a:t>
            </a:r>
            <a:r>
              <a:rPr lang="en-US" dirty="0"/>
              <a:t> – refer to the digital bulletin for very important announcements #</a:t>
            </a:r>
            <a:r>
              <a:rPr lang="en-US" dirty="0" err="1"/>
              <a:t>coffeeandoughnuts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@</a:t>
            </a:r>
            <a:r>
              <a:rPr lang="en-US" dirty="0" err="1"/>
              <a:t>sourceandsummit</a:t>
            </a:r>
            <a:r>
              <a:rPr lang="en-US" dirty="0"/>
              <a:t> – Bless you in the name of the Father, the Son and the Holy Spirit. #</a:t>
            </a:r>
            <a:r>
              <a:rPr lang="en-US" dirty="0" err="1"/>
              <a:t>goinpeace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@</a:t>
            </a:r>
            <a:r>
              <a:rPr lang="en-US" dirty="0" err="1"/>
              <a:t>pleasesing</a:t>
            </a:r>
            <a:r>
              <a:rPr lang="en-US" dirty="0"/>
              <a:t> – our closing song will be Joyful, Joyful We Adore Thee #</a:t>
            </a:r>
            <a:r>
              <a:rPr lang="en-US" dirty="0" err="1"/>
              <a:t>stayuntilthesongisover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69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A6968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A6968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1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A6968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A6968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A6968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162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The Eucharist and Social Justice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Eucharist and Social Justice</dc:title>
  <dc:creator>Dad</dc:creator>
  <cp:lastModifiedBy>Stephen Kirsch</cp:lastModifiedBy>
  <cp:revision>8</cp:revision>
  <dcterms:created xsi:type="dcterms:W3CDTF">2012-09-22T15:43:31Z</dcterms:created>
  <dcterms:modified xsi:type="dcterms:W3CDTF">2012-10-10T14:26:57Z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ument Author">
    <vt:lpwstr>ACCT01\skirsch</vt:lpwstr>
  </property>
  <property fmtid="{D5CDD505-2E9C-101B-9397-08002B2CF9AE}" pid="3" name="Document Sensitivity">
    <vt:lpwstr>1</vt:lpwstr>
  </property>
  <property fmtid="{D5CDD505-2E9C-101B-9397-08002B2CF9AE}" pid="4" name="ThirdParty">
    <vt:lpwstr/>
  </property>
  <property fmtid="{D5CDD505-2E9C-101B-9397-08002B2CF9AE}" pid="5" name="OCI Restriction">
    <vt:bool>false</vt:bool>
  </property>
  <property fmtid="{D5CDD505-2E9C-101B-9397-08002B2CF9AE}" pid="6" name="OCI Additional Info">
    <vt:lpwstr/>
  </property>
  <property fmtid="{D5CDD505-2E9C-101B-9397-08002B2CF9AE}" pid="7" name="Allow Header Overwrite">
    <vt:bool>false</vt:bool>
  </property>
  <property fmtid="{D5CDD505-2E9C-101B-9397-08002B2CF9AE}" pid="8" name="Allow Footer Overwrite">
    <vt:bool>false</vt:bool>
  </property>
  <property fmtid="{D5CDD505-2E9C-101B-9397-08002B2CF9AE}" pid="9" name="Multiple Selected">
    <vt:lpwstr>-1</vt:lpwstr>
  </property>
  <property fmtid="{D5CDD505-2E9C-101B-9397-08002B2CF9AE}" pid="10" name="SIPLongWording">
    <vt:lpwstr/>
  </property>
</Properties>
</file>